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28" r:id="rId600"/>
    <p:sldId id="778" r:id="rId601"/>
    <p:sldId id="779" r:id="rId602"/>
    <p:sldId id="834" r:id="rId603"/>
    <p:sldId id="780" r:id="rId604"/>
    <p:sldId id="833" r:id="rId605"/>
    <p:sldId id="783" r:id="rId606"/>
    <p:sldId id="880" r:id="rId607"/>
    <p:sldId id="881" r:id="rId608"/>
    <p:sldId id="879" r:id="rId609"/>
    <p:sldId id="866" r:id="rId610"/>
    <p:sldId id="1391" r:id="rId611"/>
    <p:sldId id="878" r:id="rId612"/>
    <p:sldId id="867" r:id="rId613"/>
    <p:sldId id="868" r:id="rId614"/>
    <p:sldId id="870" r:id="rId615"/>
    <p:sldId id="1241" r:id="rId616"/>
    <p:sldId id="1411" r:id="rId617"/>
    <p:sldId id="869" r:id="rId618"/>
    <p:sldId id="1341" r:id="rId619"/>
    <p:sldId id="1390"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1456"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CAA496"/>
    <a:srgbClr val="F63122"/>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25144"/>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latin typeface="Liberation Mono"/>
                <a:cs typeface="Times New Roman" panose="02020603050405020304" pitchFamily="18" charset="0"/>
              </a:rPr>
              <a:t>(datePresent)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latin typeface="Liberation Mono"/>
                <a:cs typeface="Times New Roman" panose="02020603050405020304" pitchFamily="18" charset="0"/>
              </a:rPr>
              <a:t>(</a:t>
            </a:r>
            <a:r>
              <a:rPr lang="en-US" dirty="0">
                <a:solidFill>
                  <a:srgbClr val="DD4A68"/>
                </a:solidFill>
                <a:latin typeface="Liberation Mono"/>
              </a:rPr>
              <a:t>REPLACE</a:t>
            </a:r>
            <a:r>
              <a:rPr lang="en-US" dirty="0">
                <a:latin typeface="Liberation Mono"/>
                <a:cs typeface="Times New Roman" panose="02020603050405020304" pitchFamily="18" charset="0"/>
              </a:rPr>
              <a:t>(datePresent, ",", ""))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3160396945"/>
              </p:ext>
            </p:extLst>
          </p:nvPr>
        </p:nvGraphicFramePr>
        <p:xfrm>
          <a:off x="7608168" y="729280"/>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y, 1 </a:t>
            </a:r>
            <a:r>
              <a:rPr lang="en-IN">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43661</TotalTime>
  <Words>63880</Words>
  <Application>Microsoft Office PowerPoint</Application>
  <PresentationFormat>Widescreen</PresentationFormat>
  <Paragraphs>7978</Paragraphs>
  <Slides>652</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10107</cp:revision>
  <dcterms:created xsi:type="dcterms:W3CDTF">2015-10-09T06:09:34Z</dcterms:created>
  <dcterms:modified xsi:type="dcterms:W3CDTF">2022-05-03T08:54:05Z</dcterms:modified>
</cp:coreProperties>
</file>